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59" r:id="rId7"/>
    <p:sldId id="261" r:id="rId8"/>
    <p:sldId id="260" r:id="rId9"/>
    <p:sldId id="265" r:id="rId10"/>
  </p:sldIdLst>
  <p:sldSz cx="18288000" cy="10287000"/>
  <p:notesSz cx="6858000" cy="9144000"/>
  <p:embeddedFontLst>
    <p:embeddedFont>
      <p:font typeface="Glacial Indifference" panose="020B0604020202020204" charset="0"/>
      <p:regular r:id="rId11"/>
    </p:embeddedFont>
    <p:embeddedFont>
      <p:font typeface="Mokot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3070" y="2691194"/>
            <a:ext cx="14193757" cy="14193757"/>
          </a:xfrm>
          <a:custGeom>
            <a:avLst/>
            <a:gdLst/>
            <a:ahLst/>
            <a:cxnLst/>
            <a:rect l="l" t="t" r="r" b="b"/>
            <a:pathLst>
              <a:path w="14193757" h="14193757">
                <a:moveTo>
                  <a:pt x="0" y="0"/>
                </a:moveTo>
                <a:lnTo>
                  <a:pt x="14193757" y="0"/>
                </a:lnTo>
                <a:lnTo>
                  <a:pt x="14193757" y="14193757"/>
                </a:lnTo>
                <a:lnTo>
                  <a:pt x="0" y="1419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518382">
            <a:off x="-10139297" y="-10952564"/>
            <a:ext cx="24335564" cy="18495029"/>
          </a:xfrm>
          <a:custGeom>
            <a:avLst/>
            <a:gdLst/>
            <a:ahLst/>
            <a:cxnLst/>
            <a:rect l="l" t="t" r="r" b="b"/>
            <a:pathLst>
              <a:path w="24335564" h="18495029">
                <a:moveTo>
                  <a:pt x="0" y="0"/>
                </a:moveTo>
                <a:lnTo>
                  <a:pt x="24335564" y="0"/>
                </a:lnTo>
                <a:lnTo>
                  <a:pt x="24335564" y="18495029"/>
                </a:lnTo>
                <a:lnTo>
                  <a:pt x="0" y="1849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3772882" y="-740438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5051121" y="0"/>
                </a:moveTo>
                <a:lnTo>
                  <a:pt x="0" y="0"/>
                </a:lnTo>
                <a:lnTo>
                  <a:pt x="0" y="2709238"/>
                </a:lnTo>
                <a:lnTo>
                  <a:pt x="5051121" y="2709238"/>
                </a:lnTo>
                <a:lnTo>
                  <a:pt x="5051121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779980" y="8261645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0" y="0"/>
                </a:moveTo>
                <a:lnTo>
                  <a:pt x="5051120" y="0"/>
                </a:lnTo>
                <a:lnTo>
                  <a:pt x="5051120" y="2709238"/>
                </a:lnTo>
                <a:lnTo>
                  <a:pt x="0" y="270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909838" y="1028700"/>
            <a:ext cx="11244731" cy="7976689"/>
          </a:xfrm>
          <a:custGeom>
            <a:avLst/>
            <a:gdLst/>
            <a:ahLst/>
            <a:cxnLst/>
            <a:rect l="l" t="t" r="r" b="b"/>
            <a:pathLst>
              <a:path w="11244731" h="7976689">
                <a:moveTo>
                  <a:pt x="0" y="0"/>
                </a:moveTo>
                <a:lnTo>
                  <a:pt x="11244730" y="0"/>
                </a:lnTo>
                <a:lnTo>
                  <a:pt x="11244730" y="7976689"/>
                </a:lnTo>
                <a:lnTo>
                  <a:pt x="0" y="797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512760" y="7638464"/>
            <a:ext cx="10038885" cy="11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</a:pPr>
            <a:r>
              <a:rPr lang="en-US" sz="6432">
                <a:solidFill>
                  <a:srgbClr val="8D45A3"/>
                </a:solidFill>
                <a:latin typeface="Mokoto"/>
                <a:ea typeface="Mokoto"/>
                <a:cs typeface="Mokoto"/>
                <a:sym typeface="Mokoto"/>
              </a:rPr>
              <a:t>Idea submission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00475" y="567209"/>
            <a:ext cx="2463866" cy="1847899"/>
          </a:xfrm>
          <a:custGeom>
            <a:avLst/>
            <a:gdLst/>
            <a:ahLst/>
            <a:cxnLst/>
            <a:rect l="l" t="t" r="r" b="b"/>
            <a:pathLst>
              <a:path w="2463866" h="1847899">
                <a:moveTo>
                  <a:pt x="0" y="0"/>
                </a:moveTo>
                <a:lnTo>
                  <a:pt x="2463866" y="0"/>
                </a:lnTo>
                <a:lnTo>
                  <a:pt x="2463866" y="1847900"/>
                </a:lnTo>
                <a:lnTo>
                  <a:pt x="0" y="18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6974050" y="169089"/>
            <a:ext cx="4092954" cy="2894060"/>
          </a:xfrm>
          <a:custGeom>
            <a:avLst/>
            <a:gdLst/>
            <a:ahLst/>
            <a:cxnLst/>
            <a:rect l="l" t="t" r="r" b="b"/>
            <a:pathLst>
              <a:path w="4092954" h="2894060">
                <a:moveTo>
                  <a:pt x="0" y="0"/>
                </a:moveTo>
                <a:lnTo>
                  <a:pt x="4092954" y="0"/>
                </a:lnTo>
                <a:lnTo>
                  <a:pt x="4092954" y="2894060"/>
                </a:lnTo>
                <a:lnTo>
                  <a:pt x="0" y="28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0753915" y="-57336"/>
            <a:ext cx="4652753" cy="3096989"/>
          </a:xfrm>
          <a:custGeom>
            <a:avLst/>
            <a:gdLst/>
            <a:ahLst/>
            <a:cxnLst/>
            <a:rect l="l" t="t" r="r" b="b"/>
            <a:pathLst>
              <a:path w="4652753" h="3096989">
                <a:moveTo>
                  <a:pt x="0" y="0"/>
                </a:moveTo>
                <a:lnTo>
                  <a:pt x="4652753" y="0"/>
                </a:lnTo>
                <a:lnTo>
                  <a:pt x="4652753" y="3096989"/>
                </a:lnTo>
                <a:lnTo>
                  <a:pt x="0" y="30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867910" y="1340697"/>
            <a:ext cx="630523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Team details 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15460320" y="7461078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281710" y="2627130"/>
            <a:ext cx="9616071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Lead: Goutham TG</a:t>
            </a:r>
          </a:p>
          <a:p>
            <a:pPr algn="just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Contact: 7892468158</a:t>
            </a:r>
          </a:p>
          <a:p>
            <a:pPr algn="just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Email:gouthamtaranagar.ai23@bmsce.ac.in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37142" y="5372100"/>
            <a:ext cx="8320671" cy="316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3: </a:t>
            </a:r>
          </a:p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 Anant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sharma</a:t>
            </a:r>
            <a:endParaRPr lang="en-US" sz="30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Contact: 9661468169</a:t>
            </a:r>
          </a:p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Email: anantsharma.is23@bmsce.ac.in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1710" y="5372100"/>
            <a:ext cx="7169668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2: </a:t>
            </a:r>
          </a:p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 Abhishek</a:t>
            </a:r>
          </a:p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Contact: 8439732355</a:t>
            </a:r>
          </a:p>
          <a:p>
            <a:pPr algn="l">
              <a:lnSpc>
                <a:spcPts val="5034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Email: abhishek.ai23@bmsce.ac.in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15904624" y="8673904"/>
            <a:ext cx="1168793" cy="2337585"/>
          </a:xfrm>
          <a:custGeom>
            <a:avLst/>
            <a:gdLst/>
            <a:ahLst/>
            <a:cxnLst/>
            <a:rect l="l" t="t" r="r" b="b"/>
            <a:pathLst>
              <a:path w="1168793" h="2337585">
                <a:moveTo>
                  <a:pt x="0" y="0"/>
                </a:moveTo>
                <a:lnTo>
                  <a:pt x="1168793" y="0"/>
                </a:lnTo>
                <a:lnTo>
                  <a:pt x="1168793" y="2337585"/>
                </a:lnTo>
                <a:lnTo>
                  <a:pt x="0" y="233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035476" y="332935"/>
            <a:ext cx="6217047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Our solution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00400" y="1491158"/>
            <a:ext cx="12526247" cy="824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GB" sz="4000" b="1" u="sng" dirty="0" err="1"/>
              <a:t>Zenify</a:t>
            </a:r>
            <a:r>
              <a:rPr lang="en-GB" sz="4000" b="1" u="sng" dirty="0"/>
              <a:t> AI: Plug-and-Play Voice Agent for Businesses</a:t>
            </a:r>
          </a:p>
          <a:p>
            <a:pPr>
              <a:buNone/>
            </a:pPr>
            <a:br>
              <a:rPr lang="en-GB" sz="2500" b="1" dirty="0"/>
            </a:br>
            <a:r>
              <a:rPr lang="en-GB" sz="2500" b="1" dirty="0"/>
              <a:t>🔧 What It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AI-powered </a:t>
            </a:r>
            <a:r>
              <a:rPr lang="en-GB" sz="2500" b="1" dirty="0"/>
              <a:t>voice assistant</a:t>
            </a:r>
            <a:r>
              <a:rPr lang="en-GB" sz="2500" dirty="0"/>
              <a:t> for businesses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Built as a </a:t>
            </a:r>
            <a:r>
              <a:rPr lang="en-GB" sz="2500" b="1" dirty="0"/>
              <a:t>plug-and-play widget</a:t>
            </a:r>
            <a:r>
              <a:rPr lang="en-GB" sz="2500" dirty="0"/>
              <a:t> (1 line of script)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Works for </a:t>
            </a:r>
            <a:r>
              <a:rPr lang="en-GB" sz="2500" b="1" dirty="0"/>
              <a:t>customer support, bookings, sales</a:t>
            </a:r>
            <a:r>
              <a:rPr lang="en-GB" sz="2500" dirty="0"/>
              <a:t> etc.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500" dirty="0"/>
          </a:p>
          <a:p>
            <a:pPr>
              <a:buNone/>
            </a:pPr>
            <a:r>
              <a:rPr lang="en-GB" sz="2500" b="1" dirty="0"/>
              <a:t>📝 How It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Business owner </a:t>
            </a:r>
            <a:r>
              <a:rPr lang="en-GB" sz="2500" b="1" dirty="0"/>
              <a:t>fills a setup form</a:t>
            </a:r>
            <a:r>
              <a:rPr lang="en-GB" sz="2500" dirty="0"/>
              <a:t> (type, services, tone,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We </a:t>
            </a:r>
            <a:r>
              <a:rPr lang="en-GB" sz="2500" b="1" dirty="0"/>
              <a:t>generate a custom prompt</a:t>
            </a:r>
            <a:r>
              <a:rPr lang="en-GB" sz="2500" dirty="0"/>
              <a:t> using OpenAI GPT (basically to understand user’s needs)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The prompt is </a:t>
            </a:r>
            <a:r>
              <a:rPr lang="en-GB" sz="2500" b="1" dirty="0"/>
              <a:t>saved in backend</a:t>
            </a:r>
            <a:r>
              <a:rPr lang="en-GB" sz="2500" dirty="0"/>
              <a:t> and reused on calls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Website visitors </a:t>
            </a:r>
            <a:r>
              <a:rPr lang="en-GB" sz="2500" b="1" dirty="0"/>
              <a:t>click mic → talk → hear reply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500" dirty="0"/>
          </a:p>
          <a:p>
            <a:pPr>
              <a:buNone/>
            </a:pPr>
            <a:r>
              <a:rPr lang="en-GB" sz="2500" b="1" dirty="0"/>
              <a:t>💡 What It Does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Converts </a:t>
            </a:r>
            <a:r>
              <a:rPr lang="en-GB" sz="2500" b="1" dirty="0"/>
              <a:t>voice → text</a:t>
            </a:r>
            <a:r>
              <a:rPr lang="en-GB" sz="2500" dirty="0"/>
              <a:t> (via Whisper STT)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Feeds text to </a:t>
            </a:r>
            <a:r>
              <a:rPr lang="en-GB" sz="2500" b="1" dirty="0"/>
              <a:t>GPT-3.5 Turbo</a:t>
            </a:r>
            <a:endParaRPr lang="en-GB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Returns </a:t>
            </a:r>
            <a:r>
              <a:rPr lang="en-GB" sz="2500" b="1" dirty="0"/>
              <a:t>natural, human-like replies</a:t>
            </a:r>
            <a:endParaRPr lang="en-GB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500" dirty="0"/>
              <a:t>Speaks reply back using </a:t>
            </a:r>
            <a:r>
              <a:rPr lang="en-GB" sz="2500" b="1" dirty="0"/>
              <a:t>browser TTS</a:t>
            </a:r>
            <a:endParaRPr lang="en-GB" sz="2500" dirty="0"/>
          </a:p>
          <a:p>
            <a:pPr>
              <a:lnSpc>
                <a:spcPts val="7279"/>
              </a:lnSpc>
            </a:pPr>
            <a:endParaRPr lang="en-GB" sz="20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E4292-A74A-CCB7-FB34-3B4F4014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FB8F9D-AF9D-C9C0-F1D9-B3CA373CBB40}"/>
              </a:ext>
            </a:extLst>
          </p:cNvPr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A10B7E-8273-F915-839A-4DAF705C606E}"/>
              </a:ext>
            </a:extLst>
          </p:cNvPr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71AD0AB-6D03-952D-0CF4-DCA98FCAF5BD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EB4B264-928C-F068-4144-B25EF40EBC2A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5948915-F40C-0963-1BCC-75863C3510A0}"/>
              </a:ext>
            </a:extLst>
          </p:cNvPr>
          <p:cNvSpPr txBox="1"/>
          <p:nvPr/>
        </p:nvSpPr>
        <p:spPr>
          <a:xfrm>
            <a:off x="6035476" y="332935"/>
            <a:ext cx="62170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 STACK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73D743-0828-683D-976F-ADA54A547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979091"/>
              </p:ext>
            </p:extLst>
          </p:nvPr>
        </p:nvGraphicFramePr>
        <p:xfrm>
          <a:off x="3276600" y="1333500"/>
          <a:ext cx="8001000" cy="842820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416147905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3554175931"/>
                    </a:ext>
                  </a:extLst>
                </a:gridCol>
              </a:tblGrid>
              <a:tr h="320079">
                <a:tc>
                  <a:txBody>
                    <a:bodyPr/>
                    <a:lstStyle/>
                    <a:p>
                      <a:r>
                        <a:rPr lang="en-IN" sz="2000" b="1"/>
                        <a:t>Component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/>
                        <a:t>Technology Used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413533"/>
                  </a:ext>
                </a:extLst>
              </a:tr>
              <a:tr h="320079">
                <a:tc>
                  <a:txBody>
                    <a:bodyPr/>
                    <a:lstStyle/>
                    <a:p>
                      <a:r>
                        <a:rPr lang="en-IN" sz="2000" b="1"/>
                        <a:t>Frontend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React.js (Vite) + Tailwind CSS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052852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Voice Input UI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MediaRecorder API + File Upload via REST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281"/>
                  </a:ext>
                </a:extLst>
              </a:tr>
              <a:tr h="320079">
                <a:tc>
                  <a:txBody>
                    <a:bodyPr/>
                    <a:lstStyle/>
                    <a:p>
                      <a:r>
                        <a:rPr lang="en-IN" sz="2000" b="1" dirty="0"/>
                        <a:t>Speech-to-Text (STT)</a:t>
                      </a:r>
                      <a:endParaRPr lang="en-IN" sz="2000" dirty="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OpenAI Whisper API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219991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AI Chatbot / NLP Engine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OpenAI GPT-3.5 Turbo (via openai.chat.completions.create)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529823"/>
                  </a:ext>
                </a:extLst>
              </a:tr>
              <a:tr h="320079">
                <a:tc>
                  <a:txBody>
                    <a:bodyPr/>
                    <a:lstStyle/>
                    <a:p>
                      <a:r>
                        <a:rPr lang="en-IN" sz="2000" b="1"/>
                        <a:t>Voice Output (TTS)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Browser SpeechSynthesis API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304411"/>
                  </a:ext>
                </a:extLst>
              </a:tr>
              <a:tr h="320079">
                <a:tc>
                  <a:txBody>
                    <a:bodyPr/>
                    <a:lstStyle/>
                    <a:p>
                      <a:r>
                        <a:rPr lang="en-IN" sz="2000" b="1"/>
                        <a:t>Backend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Node.js with Express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787354"/>
                  </a:ext>
                </a:extLst>
              </a:tr>
              <a:tr h="320079">
                <a:tc>
                  <a:txBody>
                    <a:bodyPr/>
                    <a:lstStyle/>
                    <a:p>
                      <a:r>
                        <a:rPr lang="en-IN" sz="2000" b="1"/>
                        <a:t>Database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MongoDB (via Mongoose ODM)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069950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Prompt Generation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Custom summarizer powered by GPT-3.5 Turbo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353328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Call Transcripts Storage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MongoDB - Agent model with dynamic transcripts[]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679085"/>
                  </a:ext>
                </a:extLst>
              </a:tr>
              <a:tr h="864073">
                <a:tc>
                  <a:txBody>
                    <a:bodyPr/>
                    <a:lstStyle/>
                    <a:p>
                      <a:r>
                        <a:rPr lang="en-IN" sz="2000" b="1"/>
                        <a:t>Business Customization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No-code Setup Form ➝ Autogenerated prompt ➝ Saved per business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224822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Deployment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Localhost (Dev), ready for Railway/Render/Heroku or AWS EC2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671284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API Format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REST API (Multer for file handling, JSON for prompt)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250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Authentication (optional)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JWT-based or OAuth2 (future implementation)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775604"/>
                  </a:ext>
                </a:extLst>
              </a:tr>
              <a:tr h="592076">
                <a:tc>
                  <a:txBody>
                    <a:bodyPr/>
                    <a:lstStyle/>
                    <a:p>
                      <a:r>
                        <a:rPr lang="en-IN" sz="2000" b="1"/>
                        <a:t>Voice Widget Integration</a:t>
                      </a:r>
                      <a:endParaRPr lang="en-IN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1-line &lt;script&gt; widget — embeddable on any business site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149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07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19E6B-E7E2-4C64-5BAE-38271676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6A2A86-7B23-A935-8535-736155E3EAAC}"/>
              </a:ext>
            </a:extLst>
          </p:cNvPr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F8CD28-A377-FDE7-50C6-DC9E0ABF5421}"/>
              </a:ext>
            </a:extLst>
          </p:cNvPr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E5EB31F-1838-83B6-A793-32A1BE3E7F21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F61261C-6261-0A17-A50E-9ECE09365C36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B4EF4D-7EF2-7925-2A14-5C1A03EFB315}"/>
              </a:ext>
            </a:extLst>
          </p:cNvPr>
          <p:cNvSpPr txBox="1"/>
          <p:nvPr/>
        </p:nvSpPr>
        <p:spPr>
          <a:xfrm>
            <a:off x="3962400" y="1669168"/>
            <a:ext cx="760432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koto"/>
                <a:ea typeface="Mokoto"/>
                <a:cs typeface="Mokoto"/>
                <a:sym typeface="Mokoto"/>
              </a:rPr>
              <a:t>IMPLEMENTATIONs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ECFF3DD-A01F-5E4A-B72F-5688D32AA562}"/>
              </a:ext>
            </a:extLst>
          </p:cNvPr>
          <p:cNvSpPr txBox="1"/>
          <p:nvPr/>
        </p:nvSpPr>
        <p:spPr>
          <a:xfrm>
            <a:off x="3711281" y="2095500"/>
            <a:ext cx="9699920" cy="416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ts val="7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3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000" b="1" dirty="0"/>
              <a:t>AI-Powered Customer Service Desk (24/7)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000" b="1" dirty="0"/>
              <a:t>AI Receptionist / Appointment Booking</a:t>
            </a:r>
            <a:endParaRPr lang="en-GB" sz="30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000" b="1" dirty="0"/>
              <a:t>Voice-Based Sales Assistant</a:t>
            </a:r>
            <a:endParaRPr lang="en-GB" sz="30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000" b="1" dirty="0"/>
              <a:t>Multilingual Support Agent</a:t>
            </a:r>
            <a:endParaRPr lang="en-GB" sz="30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000" b="1" dirty="0"/>
              <a:t>Embedded AI Widget on Any Website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000" b="1" dirty="0"/>
              <a:t>Call Transcript + Insight Generator</a:t>
            </a:r>
            <a:endParaRPr lang="en-GB" sz="30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000" b="1" dirty="0"/>
              <a:t>Voice Feedback Collector</a:t>
            </a:r>
            <a:endParaRPr kumimoji="0" lang="en-GB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70457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2441" y="1787616"/>
            <a:ext cx="1086404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3615F3F-A7DD-0F21-2CD2-2E606AE7B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73730"/>
            <a:ext cx="1462535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Frontend (React)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Captures user voice using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MediaRecorder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API and sends audio to backend.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Backend (Node.js + Express)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Receives audio, handles STT, GPT logic, and TTS prep.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Speech-to-Text (OpenAI Whisper API)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Transcribes user voice into plain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Prompt Retrieval (MongoDB)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Fetches AI assistant prompt specific to that business.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Natural Language Understanding (GPT-3.5 Turbo)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Generates smart replies using prompt + user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Text-to-Speech (Browser </a:t>
            </a: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SpeechSynthesis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Converts GPT reply into speech in real-time on browser.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Storage (MongoDB)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Saves transcript, GPT reply, duration, and call stats per business.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Script Embedding (1-line Widget)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Allows businesses to add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Zenify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AI to any site via &lt;script&gt;.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Streaming (</a:t>
            </a:r>
            <a:r>
              <a:rPr kumimoji="0" lang="en-US" altLang="en-US" sz="2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WebSockets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/ REST)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Enables low-latency interaction with audio chunks or messages.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Multilingual Support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User input is processed and answered in regional languages if needed.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4D087-DCC4-17F6-F9CD-9A5037CA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180D3C-745E-6AAC-8F67-801E6A0072F6}"/>
              </a:ext>
            </a:extLst>
          </p:cNvPr>
          <p:cNvSpPr txBox="1"/>
          <p:nvPr/>
        </p:nvSpPr>
        <p:spPr>
          <a:xfrm>
            <a:off x="4648200" y="389819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Workflow/pipeline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46F335-D0C8-E424-85FC-128543B988C6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D59934E-434F-D956-A82F-03E47981ADF2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EE2064D-5586-BA9C-539A-E17C71BFC83A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96AB3AC-5EF4-5BD5-1FCB-500B6DD171B5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CB09A226-409D-CB4D-315E-4979FB49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27039"/>
            <a:ext cx="6547554" cy="84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2DAB6-31F8-B535-3C7A-F19A50B39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3286307"/>
            <a:ext cx="949940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9900" y="1777096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Feasibility &amp;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76C7E26-7692-9D18-0824-4E2923FF2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937240"/>
            <a:ext cx="8323176" cy="65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Pros of Our Implementation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Plug-and-Play Simplicity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Businesses can generate an AI agent with 0 technical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API-Free Frontend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No SDKs or libraries—just a 1-line script to embed.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Browser-Based Voice I/O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No external TTS needed (uses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SpeechSynthesisUtterance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saving infra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Scalable Backend Logic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Dynamic prompt generation, STT, and GPT handled via REST endpoints.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 Latency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Whisper + GPT give fast results (&lt;5s per message) for responsive calls.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 Role-Based Agents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Each agent speaks in tone/voice based on business goals.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C52F926-3E8E-ED67-3F78-432E315C9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0459" y="2937240"/>
            <a:ext cx="786510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 of Our Implementation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Browser Limitations for TTS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No multilingual/advanced emotion support via native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speechSynthesis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Realtime Audio Streaming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Calls are chunked every 5 seconds, not truly continuous.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OpenAI Dependence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Both STT and GPT require API credits (not open source yet).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Basic UI/UX for Widget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UI is functional, not flashy (can be improved later).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90A90-7D13-A38D-4DA3-AC425CE6F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059A842-E8D6-62BE-C79D-771EF0214373}"/>
              </a:ext>
            </a:extLst>
          </p:cNvPr>
          <p:cNvSpPr txBox="1"/>
          <p:nvPr/>
        </p:nvSpPr>
        <p:spPr>
          <a:xfrm>
            <a:off x="3009900" y="1183381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FUTURE SCOPE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6C434F5-4D9F-73AA-F9B7-0DA284DD560C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61D570E-17F2-12C0-AA4A-484AB6681D8C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2921E0B-7273-7FD0-CE44-30604C2209E1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0E9F73D-462A-D495-60E1-CEE3A6D73814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E36D589-8381-96B4-078E-B57C4B589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613" y="2426453"/>
            <a:ext cx="1185549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+mj-lt"/>
              <a:buAutoNum type="arabicPeriod"/>
            </a:pPr>
            <a:r>
              <a:rPr lang="en-IN" sz="3200" b="1" dirty="0"/>
              <a:t>Multilingual Voice Support</a:t>
            </a:r>
            <a:br>
              <a:rPr lang="en-IN" sz="3200" dirty="0"/>
            </a:br>
            <a:r>
              <a:rPr lang="en-IN" sz="3200" dirty="0"/>
              <a:t>→ Integrate </a:t>
            </a:r>
            <a:r>
              <a:rPr lang="en-IN" sz="3200" dirty="0" err="1"/>
              <a:t>ElevenLabs</a:t>
            </a:r>
            <a:r>
              <a:rPr lang="en-IN" sz="3200" dirty="0"/>
              <a:t> or Google TTS for Hindi, Tamil, etc.</a:t>
            </a:r>
          </a:p>
          <a:p>
            <a:pPr>
              <a:buFont typeface="+mj-lt"/>
              <a:buAutoNum type="arabicPeriod"/>
            </a:pPr>
            <a:endParaRPr lang="en-IN" sz="3200" dirty="0"/>
          </a:p>
          <a:p>
            <a:pPr>
              <a:buFont typeface="+mj-lt"/>
              <a:buAutoNum type="arabicPeriod"/>
            </a:pPr>
            <a:r>
              <a:rPr lang="en-IN" sz="3200" b="1" dirty="0"/>
              <a:t>Live Call Transfer</a:t>
            </a:r>
            <a:br>
              <a:rPr lang="en-IN" sz="3200" dirty="0"/>
            </a:br>
            <a:r>
              <a:rPr lang="en-IN" sz="3200" dirty="0"/>
              <a:t>→ Transfer from bot to human if AI detects confusion.</a:t>
            </a:r>
          </a:p>
          <a:p>
            <a:pPr>
              <a:buFont typeface="+mj-lt"/>
              <a:buAutoNum type="arabicPeriod"/>
            </a:pPr>
            <a:endParaRPr lang="en-IN" sz="3200" dirty="0"/>
          </a:p>
          <a:p>
            <a:pPr>
              <a:buFont typeface="+mj-lt"/>
              <a:buAutoNum type="arabicPeriod"/>
            </a:pPr>
            <a:r>
              <a:rPr lang="en-IN" sz="3200" b="1" dirty="0"/>
              <a:t>Intent-Based CRM Hooks</a:t>
            </a:r>
            <a:br>
              <a:rPr lang="en-IN" sz="3200" dirty="0"/>
            </a:br>
            <a:r>
              <a:rPr lang="en-IN" sz="3200" dirty="0"/>
              <a:t>→ If user says “I want to book,” AI triggers booking APIs automatically.</a:t>
            </a:r>
          </a:p>
          <a:p>
            <a:pPr>
              <a:buFont typeface="+mj-lt"/>
              <a:buAutoNum type="arabicPeriod"/>
            </a:pPr>
            <a:endParaRPr lang="en-IN" sz="3200" dirty="0"/>
          </a:p>
          <a:p>
            <a:pPr>
              <a:buFont typeface="+mj-lt"/>
              <a:buAutoNum type="arabicPeriod"/>
            </a:pPr>
            <a:r>
              <a:rPr lang="en-IN" sz="3200" b="1" dirty="0"/>
              <a:t>Speech Emotion Analysis</a:t>
            </a:r>
            <a:br>
              <a:rPr lang="en-IN" sz="3200" dirty="0"/>
            </a:br>
            <a:r>
              <a:rPr lang="en-IN" sz="3200" dirty="0"/>
              <a:t>→ Use audio cues + Whisper timestamps to detect anger/frustration.</a:t>
            </a:r>
          </a:p>
          <a:p>
            <a:pPr>
              <a:buFont typeface="+mj-lt"/>
              <a:buAutoNum type="arabicPeriod"/>
            </a:pPr>
            <a:endParaRPr lang="en-IN" sz="3200" dirty="0"/>
          </a:p>
          <a:p>
            <a:pPr>
              <a:buFont typeface="+mj-lt"/>
              <a:buAutoNum type="arabicPeriod"/>
            </a:pPr>
            <a:r>
              <a:rPr lang="en-IN" sz="3200" b="1" dirty="0"/>
              <a:t>Custom Training</a:t>
            </a:r>
            <a:br>
              <a:rPr lang="en-IN" sz="3200" dirty="0"/>
            </a:br>
            <a:r>
              <a:rPr lang="en-IN" sz="3200" dirty="0"/>
              <a:t>→ Fine-tune GPT on the business’s past chat/call history.</a:t>
            </a:r>
          </a:p>
        </p:txBody>
      </p:sp>
    </p:spTree>
    <p:extLst>
      <p:ext uri="{BB962C8B-B14F-4D97-AF65-F5344CB8AC3E}">
        <p14:creationId xmlns:p14="http://schemas.microsoft.com/office/powerpoint/2010/main" val="348789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830</Words>
  <Application>Microsoft Office PowerPoint</Application>
  <PresentationFormat>Custom</PresentationFormat>
  <Paragraphs>116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Glacial Indifference</vt:lpstr>
      <vt:lpstr>Mokoto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First Round Submission- Template</dc:title>
  <dc:creator>VINOD GANDI</dc:creator>
  <cp:lastModifiedBy>VINOD GANDI</cp:lastModifiedBy>
  <cp:revision>6</cp:revision>
  <dcterms:created xsi:type="dcterms:W3CDTF">2006-08-16T00:00:00Z</dcterms:created>
  <dcterms:modified xsi:type="dcterms:W3CDTF">2025-04-03T11:22:17Z</dcterms:modified>
  <dc:identifier>DAGWEbGFmpQ</dc:identifier>
</cp:coreProperties>
</file>